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477C7-7C65-4C63-9314-BBD3288E16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Teacher Interview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CC111D-DE16-450A-ABFF-5BF1BFC78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Casey Croswell</a:t>
            </a:r>
          </a:p>
        </p:txBody>
      </p:sp>
    </p:spTree>
    <p:extLst>
      <p:ext uri="{BB962C8B-B14F-4D97-AF65-F5344CB8AC3E}">
        <p14:creationId xmlns:p14="http://schemas.microsoft.com/office/powerpoint/2010/main" val="273656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86407-2A24-4715-B11D-F360E74F3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28A3A-E23C-4051-8996-D30EC899A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Lisa </a:t>
            </a:r>
            <a:r>
              <a:rPr lang="en-CA" dirty="0" err="1"/>
              <a:t>Parlee</a:t>
            </a:r>
            <a:endParaRPr lang="en-CA" dirty="0"/>
          </a:p>
          <a:p>
            <a:r>
              <a:rPr lang="en-CA" dirty="0"/>
              <a:t>Took piano lessons as a child</a:t>
            </a:r>
          </a:p>
          <a:p>
            <a:r>
              <a:rPr lang="en-CA" dirty="0"/>
              <a:t>Finished ARCT in piano teaching in grade 10</a:t>
            </a:r>
          </a:p>
          <a:p>
            <a:r>
              <a:rPr lang="en-CA" dirty="0"/>
              <a:t>Went to the University of Regina</a:t>
            </a:r>
          </a:p>
          <a:p>
            <a:pPr lvl="1"/>
            <a:r>
              <a:rPr lang="en-CA" dirty="0"/>
              <a:t>Studied music – piano performance</a:t>
            </a:r>
          </a:p>
          <a:p>
            <a:r>
              <a:rPr lang="en-CA" dirty="0"/>
              <a:t>Currently lives in Sault Ste. Marie, ON</a:t>
            </a:r>
          </a:p>
          <a:p>
            <a:r>
              <a:rPr lang="en-CA" dirty="0"/>
              <a:t>Teaches private piano lessons</a:t>
            </a:r>
          </a:p>
        </p:txBody>
      </p:sp>
    </p:spTree>
    <p:extLst>
      <p:ext uri="{BB962C8B-B14F-4D97-AF65-F5344CB8AC3E}">
        <p14:creationId xmlns:p14="http://schemas.microsoft.com/office/powerpoint/2010/main" val="57254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20C96-1D6D-4CA2-AB1D-9362B8D47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Teaching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1F677-7C99-4E70-A05C-5BFBB3BC9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905000"/>
            <a:ext cx="9377501" cy="4350026"/>
          </a:xfrm>
        </p:spPr>
        <p:txBody>
          <a:bodyPr>
            <a:normAutofit lnSpcReduction="10000"/>
          </a:bodyPr>
          <a:lstStyle/>
          <a:p>
            <a:r>
              <a:rPr lang="en-CA" sz="1600" dirty="0"/>
              <a:t>Gives as much freedom as possible to students when choosing new songs</a:t>
            </a:r>
          </a:p>
          <a:p>
            <a:pPr lvl="1"/>
            <a:r>
              <a:rPr lang="en-CA" dirty="0"/>
              <a:t>“I try to find something that I think they will like enough to practice such as jazz, pop, or composing their own songs</a:t>
            </a:r>
          </a:p>
          <a:p>
            <a:r>
              <a:rPr lang="en-CA" sz="1600" dirty="0"/>
              <a:t>Very encouraging</a:t>
            </a:r>
          </a:p>
          <a:p>
            <a:pPr lvl="1"/>
            <a:r>
              <a:rPr lang="en-CA" dirty="0"/>
              <a:t>Also, I try to encourage them and compliment them as much as possible.”</a:t>
            </a:r>
          </a:p>
          <a:p>
            <a:r>
              <a:rPr lang="en-CA" sz="1600" dirty="0"/>
              <a:t>Enjoys seeing students progress</a:t>
            </a:r>
          </a:p>
          <a:p>
            <a:r>
              <a:rPr lang="en-CA" sz="1600" dirty="0"/>
              <a:t>Challenges older students</a:t>
            </a:r>
          </a:p>
          <a:p>
            <a:pPr lvl="1"/>
            <a:r>
              <a:rPr lang="en-CA" dirty="0"/>
              <a:t>“I enjoy being able to tackle more advanced music with the older students.  Many of the great works for the piano; Chopin Nocturnes, Beethoven Sonatas, Bach Preludes and Fugues, Mozart Sonatas, just to name a few, offer many new challenges to students”</a:t>
            </a:r>
          </a:p>
          <a:p>
            <a:r>
              <a:rPr lang="en-CA" sz="1600" dirty="0"/>
              <a:t>Likes to try learn more about technology and tries to incorporate that more into her teaching</a:t>
            </a:r>
          </a:p>
          <a:p>
            <a:pPr lvl="1"/>
            <a:r>
              <a:rPr lang="en-CA" dirty="0"/>
              <a:t>For example; using apps, making recordings, posting to YouTube, etc.</a:t>
            </a:r>
          </a:p>
        </p:txBody>
      </p:sp>
    </p:spTree>
    <p:extLst>
      <p:ext uri="{BB962C8B-B14F-4D97-AF65-F5344CB8AC3E}">
        <p14:creationId xmlns:p14="http://schemas.microsoft.com/office/powerpoint/2010/main" val="34419837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124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Teacher Interview</vt:lpstr>
      <vt:lpstr>Background</vt:lpstr>
      <vt:lpstr>Teaching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Interview</dc:title>
  <dc:creator>Casey Eileen Croswell</dc:creator>
  <cp:lastModifiedBy>Casey Eileen Croswell</cp:lastModifiedBy>
  <cp:revision>3</cp:revision>
  <dcterms:created xsi:type="dcterms:W3CDTF">2017-11-13T03:40:52Z</dcterms:created>
  <dcterms:modified xsi:type="dcterms:W3CDTF">2017-11-13T04:16:26Z</dcterms:modified>
</cp:coreProperties>
</file>